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6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66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6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3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5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1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7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8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1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4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7A813-5D8B-437F-8A68-3127362E6EB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A7A48-FDE9-47FB-A903-1D9BFF401E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4A239E-B22C-1842-A351-AAD053BC4BFB}"/>
              </a:ext>
            </a:extLst>
          </p:cNvPr>
          <p:cNvSpPr txBox="1">
            <a:spLocks/>
          </p:cNvSpPr>
          <p:nvPr/>
        </p:nvSpPr>
        <p:spPr>
          <a:xfrm>
            <a:off x="2147757" y="239164"/>
            <a:ext cx="7896487" cy="3693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Título del Póster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69B39-B7A3-4242-8E26-E1CD4EFE4109}"/>
              </a:ext>
            </a:extLst>
          </p:cNvPr>
          <p:cNvSpPr txBox="1">
            <a:spLocks/>
          </p:cNvSpPr>
          <p:nvPr/>
        </p:nvSpPr>
        <p:spPr>
          <a:xfrm>
            <a:off x="1396516" y="619472"/>
            <a:ext cx="9364133" cy="286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Autores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E6707-5D4E-0D43-87D1-F019DCCBE63E}"/>
              </a:ext>
            </a:extLst>
          </p:cNvPr>
          <p:cNvSpPr txBox="1">
            <a:spLocks/>
          </p:cNvSpPr>
          <p:nvPr/>
        </p:nvSpPr>
        <p:spPr>
          <a:xfrm>
            <a:off x="1396516" y="905704"/>
            <a:ext cx="9364133" cy="286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</a:rPr>
              <a:t>Filiaciones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65508B-E84C-8B47-A9F0-E059B86D2CA3}"/>
              </a:ext>
            </a:extLst>
          </p:cNvPr>
          <p:cNvSpPr txBox="1">
            <a:spLocks/>
          </p:cNvSpPr>
          <p:nvPr/>
        </p:nvSpPr>
        <p:spPr>
          <a:xfrm>
            <a:off x="4646442" y="1435176"/>
            <a:ext cx="2899116" cy="3139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Contenido del póster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67009-CA09-F24A-857E-809C91FF5F62}"/>
              </a:ext>
            </a:extLst>
          </p:cNvPr>
          <p:cNvSpPr txBox="1">
            <a:spLocks/>
          </p:cNvSpPr>
          <p:nvPr/>
        </p:nvSpPr>
        <p:spPr>
          <a:xfrm>
            <a:off x="766354" y="2093524"/>
            <a:ext cx="3500846" cy="2373973"/>
          </a:xfrm>
          <a:prstGeom prst="rect">
            <a:avLst/>
          </a:prstGeom>
        </p:spPr>
        <p:txBody>
          <a:bodyPr lIns="216000" tIns="216000" rIns="216000" bIns="216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s-ES" sz="1400" dirty="0" smtClean="0"/>
              <a:t>El póster que realicen los autores para la exposición en el XII </a:t>
            </a:r>
            <a:r>
              <a:rPr lang="es-ES" sz="1400" dirty="0" err="1" smtClean="0"/>
              <a:t>EnIDI</a:t>
            </a:r>
            <a:r>
              <a:rPr lang="es-ES" sz="1400" dirty="0" smtClean="0"/>
              <a:t> será de formato libre; solo se solicita respetar el tamaño de letra en cada sección y la orientación horizontal para permitir su legibilidad durante la presentación.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E167009-CA09-F24A-857E-809C91FF5F62}"/>
              </a:ext>
            </a:extLst>
          </p:cNvPr>
          <p:cNvSpPr txBox="1">
            <a:spLocks/>
          </p:cNvSpPr>
          <p:nvPr/>
        </p:nvSpPr>
        <p:spPr>
          <a:xfrm>
            <a:off x="8068491" y="3565273"/>
            <a:ext cx="3500846" cy="2373973"/>
          </a:xfrm>
          <a:prstGeom prst="rect">
            <a:avLst/>
          </a:prstGeom>
        </p:spPr>
        <p:txBody>
          <a:bodyPr lIns="216000" tIns="216000" rIns="216000" bIns="216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s-ES" sz="1400" dirty="0" smtClean="0"/>
              <a:t>El contenido puede estructurarse según diferentes subtítulos. La diagramación y los colores son a elección de los autores</a:t>
            </a:r>
            <a:r>
              <a:rPr lang="es-ES" sz="1600" dirty="0" smtClean="0"/>
              <a:t>.</a:t>
            </a:r>
            <a:endParaRPr lang="en-US" sz="16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" y="43544"/>
            <a:ext cx="1777179" cy="86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6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2025-05-22T15:37:08Z</dcterms:created>
  <dcterms:modified xsi:type="dcterms:W3CDTF">2025-05-22T15:37:53Z</dcterms:modified>
</cp:coreProperties>
</file>